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Merriweather"/>
      <p:regular r:id="rId14"/>
    </p:embeddedFont>
    <p:embeddedFont>
      <p:font typeface="Merriweather"/>
      <p:regular r:id="rId15"/>
    </p:embeddedFon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4-1.png>
</file>

<file path=ppt/media/image-4-2.png>
</file>

<file path=ppt/media/image-5-1.png>
</file>

<file path=ppt/media/image-5-2.png>
</file>

<file path=ppt/media/image-6-1.png>
</file>

<file path=ppt/media/image-7-1.png>
</file>

<file path=ppt/media/image-7-2.png>
</file>

<file path=ppt/media/image-7-3.png>
</file>

<file path=ppt/media/image-7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4193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318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4193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754981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Google Jules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2896433"/>
            <a:ext cx="7416403" cy="1233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Crafting a Browser Game with AI</a:t>
            </a:r>
            <a:endParaRPr lang="en-US" sz="3850" dirty="0"/>
          </a:p>
        </p:txBody>
      </p:sp>
      <p:sp>
        <p:nvSpPr>
          <p:cNvPr id="5" name="Text 2"/>
          <p:cNvSpPr/>
          <p:nvPr/>
        </p:nvSpPr>
        <p:spPr>
          <a:xfrm>
            <a:off x="863798" y="4500563"/>
            <a:ext cx="7416403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Explore the journey of leveraging Google Jules to develop a classic browser game: Flappy Bird. This presentation delves into the challenges, iterations, and ultimate success of creating a TypeScript-based game within a single HTML file, showcasing the power of AI in coding.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62232" y="1812369"/>
            <a:ext cx="11305937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Challenge: Single-File Flappy Bird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077289"/>
            <a:ext cx="129028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mission was clear: develop a 100% browser-based Flappy Bird application from scratch. The critical constraint was a single HTML file output, encompassing all TypeScript, CSS, and HTML within. This pushed the boundaries of what an AI could achieve in a highly specific development scenario.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3798" y="4539377"/>
            <a:ext cx="4136350" cy="1877735"/>
          </a:xfrm>
          <a:prstGeom prst="roundRect">
            <a:avLst>
              <a:gd name="adj" fmla="val 7792"/>
            </a:avLst>
          </a:prstGeom>
          <a:solidFill>
            <a:srgbClr val="041938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33318" y="4539377"/>
            <a:ext cx="121920" cy="1877735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6" name="Text 4"/>
          <p:cNvSpPr/>
          <p:nvPr/>
        </p:nvSpPr>
        <p:spPr>
          <a:xfrm>
            <a:off x="1232535" y="481667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Core Request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232535" y="5350193"/>
            <a:ext cx="349031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Build Flappy Bird from the ground up.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246965" y="4539377"/>
            <a:ext cx="4136350" cy="1877735"/>
          </a:xfrm>
          <a:prstGeom prst="roundRect">
            <a:avLst>
              <a:gd name="adj" fmla="val 7792"/>
            </a:avLst>
          </a:prstGeom>
          <a:solidFill>
            <a:srgbClr val="041938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16485" y="4539377"/>
            <a:ext cx="121920" cy="1877735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0" name="Text 8"/>
          <p:cNvSpPr/>
          <p:nvPr/>
        </p:nvSpPr>
        <p:spPr>
          <a:xfrm>
            <a:off x="5615702" y="481667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 Stack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615702" y="5350193"/>
            <a:ext cx="349031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Utilize TypeScript for robust coding.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630132" y="4539377"/>
            <a:ext cx="4136350" cy="1877735"/>
          </a:xfrm>
          <a:prstGeom prst="roundRect">
            <a:avLst>
              <a:gd name="adj" fmla="val 7792"/>
            </a:avLst>
          </a:prstGeom>
          <a:solidFill>
            <a:srgbClr val="041938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599652" y="4539377"/>
            <a:ext cx="121920" cy="1877735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4" name="Text 12"/>
          <p:cNvSpPr/>
          <p:nvPr/>
        </p:nvSpPr>
        <p:spPr>
          <a:xfrm>
            <a:off x="9998869" y="481667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Constraint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9998869" y="5350193"/>
            <a:ext cx="349031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Deliver as a single, self-contained HTML file.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838319"/>
            <a:ext cx="10905768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Initial AI Approach: A Multi-File Plan</a:t>
            </a:r>
            <a:endParaRPr lang="en-US" sz="4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8" y="2257425"/>
            <a:ext cx="6150293" cy="485608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23929" y="2201823"/>
            <a:ext cx="615029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Upon receiving the instruction, Google Jules quickly proposed a comprehensive 9-step development plan. This initial blueprint covered all necessary components for a functional game.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7623929" y="4003119"/>
            <a:ext cx="6150293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However, the plan's default approach involved generating multiple files (e.g., separate HTML, CSS, and TS files), which diverged from our core requirement of a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single HTML output.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This highlighted the need for iterative refinement.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17477" y="754975"/>
            <a:ext cx="11195447" cy="732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50"/>
              </a:lnSpc>
              <a:buNone/>
            </a:pPr>
            <a:r>
              <a:rPr lang="en-US" sz="4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Iterative Refinement: Multiple Attempts</a:t>
            </a:r>
            <a:endParaRPr lang="en-US" sz="4600" dirty="0"/>
          </a:p>
        </p:txBody>
      </p:sp>
      <p:sp>
        <p:nvSpPr>
          <p:cNvPr id="3" name="Text 1"/>
          <p:cNvSpPr/>
          <p:nvPr/>
        </p:nvSpPr>
        <p:spPr>
          <a:xfrm>
            <a:off x="863798" y="1956673"/>
            <a:ext cx="12902803" cy="1125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Google Jules demonstrated its adaptability by engaging in multiple attempts to meet the specific "single-file" constraint. Each iteration brought it closer to the desired solution, showcasing the learning and adjustment capabilities of the AI.</a:t>
            </a:r>
            <a:endParaRPr lang="en-US" sz="18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07575" y="3496270"/>
            <a:ext cx="2813804" cy="2813804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8902" y="3496270"/>
            <a:ext cx="2813804" cy="281380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3798" y="6724531"/>
            <a:ext cx="12902803" cy="750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persistence underlined the potential for AI tools to handle complex, nuanced requirements in software development, moving beyond standard templates.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29696" y="796171"/>
            <a:ext cx="9971008" cy="655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Ready for Testing: From Code to Canvas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863798" y="1871305"/>
            <a:ext cx="12902803" cy="1006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After several attempts and refinements, Jules produced a complete solution packaged within the single HTML file as requested. The game was ready for testing, marking a significant milestone in validating the AI's ability to adhere to precise structural demands.</a:t>
            </a:r>
            <a:endParaRPr lang="en-US" sz="16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8" y="3114199"/>
            <a:ext cx="5372219" cy="332017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3798" y="6644164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Integrated Code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863798" y="7097792"/>
            <a:ext cx="6320314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All necessary code embedded directly in HTML.</a:t>
            </a:r>
            <a:endParaRPr lang="en-US" sz="16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6288" y="3114199"/>
            <a:ext cx="5372219" cy="332017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46288" y="6644164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Browser-Ready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7446288" y="7097792"/>
            <a:ext cx="6320314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 external dependencies, just open and play.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440299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Success, with a Visual Caveat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3353038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single HTML file approach proved successful, fulfilling the core instruction. The game was functional and demonstrated Jules's ability to meet stringent structural requirements.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198" y="4815126"/>
            <a:ext cx="7416403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However, while the technical implementation was flawless, the graphic representation of the "bird" was, let's say,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unconventional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 This highlights an interesting aspect of AI-driven creative tasks: while logic can be perfected, artistic interpretation might still offer surprises!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2247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344704"/>
            <a:ext cx="12902803" cy="1311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Jules Platform: A Seamless Developer Experience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863798" y="4970502"/>
            <a:ext cx="12902803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Beyond the Flappy Bird project, the overall experience with Google Jules was exceptional. Its integrated environment and robust features significantly streamline the development workflow, making it a powerful tool for programmers.</a:t>
            </a:r>
            <a:endParaRPr lang="en-US" sz="16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5877758"/>
            <a:ext cx="629364" cy="62936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55338" y="6054685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GitHub Integration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1755338" y="6508313"/>
            <a:ext cx="3234571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Seamless sync, pull, and commit capabilities.</a:t>
            </a:r>
            <a:endParaRPr lang="en-US" sz="16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2085" y="5877758"/>
            <a:ext cx="629364" cy="62936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143625" y="6054685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Intuitive IDE</a:t>
            </a:r>
            <a:endParaRPr lang="en-US" sz="2050" dirty="0"/>
          </a:p>
        </p:txBody>
      </p:sp>
      <p:sp>
        <p:nvSpPr>
          <p:cNvPr id="10" name="Text 5"/>
          <p:cNvSpPr/>
          <p:nvPr/>
        </p:nvSpPr>
        <p:spPr>
          <a:xfrm>
            <a:off x="6143625" y="6508313"/>
            <a:ext cx="3234571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Simple, consistent, and user-friendly interface.</a:t>
            </a:r>
            <a:endParaRPr lang="en-US" sz="16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0372" y="5877758"/>
            <a:ext cx="629364" cy="62936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0531912" y="6054685"/>
            <a:ext cx="3234690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Adherence to Instructions</a:t>
            </a:r>
            <a:endParaRPr lang="en-US" sz="2050" dirty="0"/>
          </a:p>
        </p:txBody>
      </p:sp>
      <p:sp>
        <p:nvSpPr>
          <p:cNvPr id="13" name="Text 7"/>
          <p:cNvSpPr/>
          <p:nvPr/>
        </p:nvSpPr>
        <p:spPr>
          <a:xfrm>
            <a:off x="10531912" y="6836093"/>
            <a:ext cx="3234690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Successfully navigated complex coding constraints.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2025-08-13T03:04:22Z</dcterms:created>
  <dcterms:modified xsi:type="dcterms:W3CDTF">2025-08-13T03:04:22Z</dcterms:modified>
</cp:coreProperties>
</file>